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9" r:id="rId6"/>
    <p:sldId id="261" r:id="rId7"/>
    <p:sldId id="262" r:id="rId8"/>
    <p:sldId id="263" r:id="rId9"/>
    <p:sldId id="264" r:id="rId10"/>
    <p:sldId id="268" r:id="rId11"/>
    <p:sldId id="266" r:id="rId12"/>
    <p:sldId id="265" r:id="rId13"/>
    <p:sldId id="267" r:id="rId14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3A0613-8E09-480B-A8A7-861AC66C0DD7}" type="datetimeFigureOut">
              <a:rPr lang="de-CH" smtClean="0"/>
              <a:t>10.04.2019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D1D91-6E72-4D98-8154-CE9508F4B08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254059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8798E1D-FC9E-49FB-9572-6CD77130C6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xmlns="" id="{24BA834B-FCE9-4C24-9510-5DF94C9179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4BEDB78-352A-4E92-B424-580363A21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328B6-FBC9-461C-B8EE-D43115D62D79}" type="datetimeFigureOut">
              <a:rPr lang="de-CH" smtClean="0"/>
              <a:t>10.04.2019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321FE015-894D-43DF-9CA9-4C090C6F3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CB5BE9E-C615-448A-8243-503F0F3E9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A178-88F7-496B-A1AB-2427A79901E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95972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EC8C329-2A79-4340-94E3-78F6F3DDE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594911F2-27F0-4FE1-B5B7-E2B8F800F7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EB86004A-1A67-4E4B-894D-00D365D32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328B6-FBC9-461C-B8EE-D43115D62D79}" type="datetimeFigureOut">
              <a:rPr lang="de-CH" smtClean="0"/>
              <a:t>10.04.2019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3738C6E-5C47-401F-A302-ADA3227D4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9CC627FB-9C2A-49AE-B192-077E7FFD9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A178-88F7-496B-A1AB-2427A79901E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71328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xmlns="" id="{F4D9120B-EEA8-4C80-AD53-1EC4D36C87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0BB12CA1-DB22-4C70-884B-F729C9EF5F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3868429-2572-4650-9A23-7B8936D47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328B6-FBC9-461C-B8EE-D43115D62D79}" type="datetimeFigureOut">
              <a:rPr lang="de-CH" smtClean="0"/>
              <a:t>10.04.2019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6A9E180-2D9C-420A-B8DD-A1F8401B8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C6D67BE-97F2-4617-AF19-A54BD34B8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A178-88F7-496B-A1AB-2427A79901E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63787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3815B8C4-1B89-4ED2-85B9-9A0087366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03AF1BED-26FE-4E22-AD67-6B7A54849E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39B41A67-651B-4626-8F2F-7B8989844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328B6-FBC9-461C-B8EE-D43115D62D79}" type="datetimeFigureOut">
              <a:rPr lang="de-CH" smtClean="0"/>
              <a:t>10.04.2019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93FD1FB-7A49-41EA-B74B-C1848381B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BBA3739-D1FE-42B6-A345-AD224DABF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A178-88F7-496B-A1AB-2427A79901E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39816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9852138-702F-4B67-8DC1-006073F8D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2E7AC0A6-E64F-423F-9FCF-1EA2BE0E0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EF24EF64-B75C-46A2-83F9-0248ACE7A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328B6-FBC9-461C-B8EE-D43115D62D79}" type="datetimeFigureOut">
              <a:rPr lang="de-CH" smtClean="0"/>
              <a:t>10.04.2019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EF9CC9D-5D8A-46EC-9073-EF09B2540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EC7FA87D-1D86-42EC-A68C-74D2BAB15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A178-88F7-496B-A1AB-2427A79901E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73038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73DB863-4D84-4A10-A5A6-FDAC35D01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C225BEE3-A2BF-48BF-B439-7AE6C162DD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E11EEACF-0622-4CA5-9D46-44B231389E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5C3045A1-A88F-4952-A316-8380D494D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328B6-FBC9-461C-B8EE-D43115D62D79}" type="datetimeFigureOut">
              <a:rPr lang="de-CH" smtClean="0"/>
              <a:t>10.04.2019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2A145851-708A-446C-ABE0-4FF5EF012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972E8F21-BED1-4669-A8FD-A23159137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A178-88F7-496B-A1AB-2427A79901E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4422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BF6E31E-D787-4E8B-9853-A1E3F7E56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758905A9-36BE-4508-9664-6FD7B2CE7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B99A6BEA-D0F6-4DA5-9BDE-73B7EA188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xmlns="" id="{8AADC036-5A09-4B9D-8599-498A01DE5A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xmlns="" id="{C5284B48-1EA7-4DB7-99BB-8A1151A8A0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xmlns="" id="{26F9BBAF-ABBC-4672-8EB4-FF3C6A933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328B6-FBC9-461C-B8EE-D43115D62D79}" type="datetimeFigureOut">
              <a:rPr lang="de-CH" smtClean="0"/>
              <a:t>10.04.2019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xmlns="" id="{F5EF2F8C-8263-459F-917C-0BE45F9E8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xmlns="" id="{8E9E66E8-365A-4ABF-8F75-E0D51B726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A178-88F7-496B-A1AB-2427A79901E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4703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9B2F8E4-B564-4CBA-B6EE-192161D48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xmlns="" id="{CE0D0D76-442B-441B-8245-44EF74BFA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328B6-FBC9-461C-B8EE-D43115D62D79}" type="datetimeFigureOut">
              <a:rPr lang="de-CH" smtClean="0"/>
              <a:t>10.04.2019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5DD6919F-80D7-4356-A4FF-CFBB05EEC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C522DF5C-CF0E-4538-8883-408F564CC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A178-88F7-496B-A1AB-2427A79901E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543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xmlns="" id="{64716E23-FC27-4385-9FA8-39CC1E673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328B6-FBC9-461C-B8EE-D43115D62D79}" type="datetimeFigureOut">
              <a:rPr lang="de-CH" smtClean="0"/>
              <a:t>10.04.2019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xmlns="" id="{B54D478A-7F42-4A7A-94A9-78646C760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xmlns="" id="{F8F360B2-B330-4BA9-AC59-F6C802B74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A178-88F7-496B-A1AB-2427A79901E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31151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3DD094ED-2DA2-4D33-8369-33CD493E1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1E466C05-AE4C-41AE-9833-505CFB38B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7FFBC826-0B08-4C2F-9EAD-DE81C8682A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3340184D-9E1F-4477-A7EB-D33E7C8E1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328B6-FBC9-461C-B8EE-D43115D62D79}" type="datetimeFigureOut">
              <a:rPr lang="de-CH" smtClean="0"/>
              <a:t>10.04.2019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DA29ACD5-5DF3-4351-ACEB-ED0A5A8DA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471B2F3B-73B2-49D2-8811-8DFE23A7E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A178-88F7-496B-A1AB-2427A79901E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7652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7B3A5C6-9190-4AB1-91C5-C6AD2BE08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xmlns="" id="{3085CEA3-F9BB-430B-9F88-8F27767DED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F5A4A24C-3B18-442C-846D-C839A5C717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C080B5D7-7006-46E5-BFEB-544796F10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328B6-FBC9-461C-B8EE-D43115D62D79}" type="datetimeFigureOut">
              <a:rPr lang="de-CH" smtClean="0"/>
              <a:t>10.04.2019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E43321ED-67FB-4F68-94AC-D9EF67882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CF607BB7-CF35-411F-BF44-1C3F67C08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A178-88F7-496B-A1AB-2427A79901E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5235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xmlns="" id="{0C741614-A49D-4E0F-9644-AA8B52AD6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8F51B4D5-2E1E-4251-8500-875CAADF26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18FE892-0F41-4D27-9656-89AD91E0B1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328B6-FBC9-461C-B8EE-D43115D62D79}" type="datetimeFigureOut">
              <a:rPr lang="de-CH" smtClean="0"/>
              <a:t>10.04.2019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C8364A7-0309-43C7-9DB4-99C58E3FA5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1188502F-C1F1-4143-A6C8-E5EE7D2C2F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8A178-88F7-496B-A1AB-2427A79901E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9972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05E5B69-3866-47B8-A184-CE5F7E7457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2400" y="727788"/>
            <a:ext cx="9619861" cy="5267130"/>
          </a:xfrm>
        </p:spPr>
        <p:txBody>
          <a:bodyPr>
            <a:normAutofit/>
          </a:bodyPr>
          <a:lstStyle/>
          <a:p>
            <a:r>
              <a:rPr lang="de-CH" sz="9600" b="1" dirty="0"/>
              <a:t>Heiko Schmitz</a:t>
            </a:r>
            <a:r>
              <a:rPr lang="de-CH" dirty="0"/>
              <a:t/>
            </a:r>
            <a:br>
              <a:rPr lang="de-CH" dirty="0"/>
            </a:br>
            <a:r>
              <a:rPr lang="de-CH" sz="4400" dirty="0"/>
              <a:t>Sozialer Stadtrundgang Surprise</a:t>
            </a:r>
            <a:br>
              <a:rPr lang="de-CH" sz="4400" dirty="0"/>
            </a:br>
            <a:r>
              <a:rPr lang="de-CH" dirty="0"/>
              <a:t/>
            </a:r>
            <a:br>
              <a:rPr lang="de-CH" dirty="0"/>
            </a:br>
            <a:r>
              <a:rPr lang="de-CH" sz="9600" b="1" dirty="0"/>
              <a:t>Michel Steiner</a:t>
            </a:r>
            <a:r>
              <a:rPr lang="de-CH" dirty="0"/>
              <a:t/>
            </a:r>
            <a:br>
              <a:rPr lang="de-CH" dirty="0"/>
            </a:br>
            <a:r>
              <a:rPr lang="de-CH" sz="4000" dirty="0"/>
              <a:t>Schwarzer Peter – Verein für Gassenarbeit</a:t>
            </a:r>
            <a:endParaRPr lang="de-CH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xmlns="" id="{1A901FC4-EEB4-4610-A062-D181ED0C43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3200" y="6130212"/>
            <a:ext cx="9245600" cy="190500"/>
          </a:xfrm>
        </p:spPr>
        <p:txBody>
          <a:bodyPr>
            <a:normAutofit fontScale="32500" lnSpcReduction="20000"/>
          </a:bodyPr>
          <a:lstStyle/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102282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B27BD7A-191E-4EF1-BF59-9C9A7C9BA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36343"/>
          </a:xfrm>
        </p:spPr>
        <p:txBody>
          <a:bodyPr>
            <a:normAutofit/>
          </a:bodyPr>
          <a:lstStyle/>
          <a:p>
            <a:r>
              <a:rPr lang="de-CH" sz="4000" b="1" dirty="0"/>
              <a:t>WER</a:t>
            </a:r>
            <a:r>
              <a:rPr lang="de-CH" sz="4000" dirty="0"/>
              <a:t> ist betroffen?</a:t>
            </a:r>
            <a:br>
              <a:rPr lang="de-CH" sz="4000" dirty="0"/>
            </a:br>
            <a:r>
              <a:rPr lang="de-CH" sz="4000" dirty="0"/>
              <a:t/>
            </a:r>
            <a:br>
              <a:rPr lang="de-CH" sz="4000" dirty="0"/>
            </a:br>
            <a:r>
              <a:rPr lang="de-CH" sz="4000" b="1" dirty="0"/>
              <a:t>WER</a:t>
            </a:r>
            <a:r>
              <a:rPr lang="de-CH" sz="4000" dirty="0"/>
              <a:t> baut Wohnraum?</a:t>
            </a:r>
            <a:br>
              <a:rPr lang="de-CH" sz="4000" dirty="0"/>
            </a:br>
            <a:r>
              <a:rPr lang="de-CH" sz="4000" dirty="0"/>
              <a:t/>
            </a:r>
            <a:br>
              <a:rPr lang="de-CH" sz="4000" dirty="0"/>
            </a:br>
            <a:r>
              <a:rPr lang="de-CH" sz="4000" b="1" dirty="0"/>
              <a:t>WER</a:t>
            </a:r>
            <a:r>
              <a:rPr lang="de-CH" sz="4000" dirty="0"/>
              <a:t> stellt Wohnraum zur Verfügung?</a:t>
            </a:r>
            <a:br>
              <a:rPr lang="de-CH" sz="4000" dirty="0"/>
            </a:br>
            <a:r>
              <a:rPr lang="de-CH" sz="4000" dirty="0"/>
              <a:t/>
            </a:r>
            <a:br>
              <a:rPr lang="de-CH" sz="4000" dirty="0"/>
            </a:br>
            <a:r>
              <a:rPr lang="de-CH" sz="4000" b="1" dirty="0"/>
              <a:t>WER</a:t>
            </a:r>
            <a:r>
              <a:rPr lang="de-CH" sz="4000" dirty="0"/>
              <a:t> vermittelt Wohnraum?</a:t>
            </a:r>
            <a:br>
              <a:rPr lang="de-CH" sz="4000" dirty="0"/>
            </a:br>
            <a:r>
              <a:rPr lang="de-CH" sz="4000" dirty="0"/>
              <a:t/>
            </a:r>
            <a:br>
              <a:rPr lang="de-CH" sz="4000" dirty="0"/>
            </a:br>
            <a:r>
              <a:rPr lang="de-CH" sz="4000" b="1" dirty="0"/>
              <a:t>WER</a:t>
            </a:r>
            <a:r>
              <a:rPr lang="de-CH" sz="4000" dirty="0"/>
              <a:t> bietet Begleitung an?</a:t>
            </a:r>
            <a:br>
              <a:rPr lang="de-CH" sz="4000" dirty="0"/>
            </a:br>
            <a:r>
              <a:rPr lang="de-CH" sz="4000" dirty="0"/>
              <a:t/>
            </a:r>
            <a:br>
              <a:rPr lang="de-CH" sz="4000" dirty="0"/>
            </a:br>
            <a:r>
              <a:rPr lang="de-CH" sz="4000" b="1" dirty="0"/>
              <a:t>WER</a:t>
            </a:r>
            <a:r>
              <a:rPr lang="de-CH" sz="4000" dirty="0"/>
              <a:t> finanziert das alles?</a:t>
            </a:r>
          </a:p>
        </p:txBody>
      </p:sp>
    </p:spTree>
    <p:extLst>
      <p:ext uri="{BB962C8B-B14F-4D97-AF65-F5344CB8AC3E}">
        <p14:creationId xmlns:p14="http://schemas.microsoft.com/office/powerpoint/2010/main" val="3870088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83FF0F7-5CF5-47CD-8AE3-C9CF2115E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86677"/>
          </a:xfrm>
        </p:spPr>
        <p:txBody>
          <a:bodyPr>
            <a:normAutofit/>
          </a:bodyPr>
          <a:lstStyle/>
          <a:p>
            <a:r>
              <a:rPr lang="de-CH" sz="4800" b="1" dirty="0"/>
              <a:t>Gründe für Wohnungsverlust:</a:t>
            </a:r>
            <a:br>
              <a:rPr lang="de-CH" sz="4800" b="1" dirty="0"/>
            </a:br>
            <a:r>
              <a:rPr lang="de-CH" sz="4800" dirty="0"/>
              <a:t/>
            </a:r>
            <a:br>
              <a:rPr lang="de-CH" sz="4800" dirty="0"/>
            </a:br>
            <a:r>
              <a:rPr lang="de-CH" sz="4800" dirty="0"/>
              <a:t>- Verlust des Arbeitsplatzes, Konkurs</a:t>
            </a:r>
            <a:br>
              <a:rPr lang="de-CH" sz="4800" dirty="0"/>
            </a:br>
            <a:r>
              <a:rPr lang="de-CH" sz="4800" dirty="0"/>
              <a:t>- Beziehungsprobleme, Trennung</a:t>
            </a:r>
            <a:br>
              <a:rPr lang="de-CH" sz="4800" dirty="0"/>
            </a:br>
            <a:r>
              <a:rPr lang="de-CH" sz="4800" dirty="0"/>
              <a:t>- Gesundheitsprobleme</a:t>
            </a:r>
            <a:br>
              <a:rPr lang="de-CH" sz="4800" dirty="0"/>
            </a:br>
            <a:r>
              <a:rPr lang="de-CH" sz="4800" dirty="0"/>
              <a:t>- Kündigung / Ende des Mietvertrags</a:t>
            </a:r>
            <a:br>
              <a:rPr lang="de-CH" sz="4800" dirty="0"/>
            </a:br>
            <a:r>
              <a:rPr lang="de-CH" sz="4800" dirty="0"/>
              <a:t>- Finanzielle Probleme</a:t>
            </a:r>
            <a:br>
              <a:rPr lang="de-CH" sz="4800" dirty="0"/>
            </a:br>
            <a:r>
              <a:rPr lang="de-CH" sz="4800" dirty="0"/>
              <a:t>- Spital- / Psychiatrieaufenthalt</a:t>
            </a:r>
            <a:br>
              <a:rPr lang="de-CH" sz="4800" dirty="0"/>
            </a:br>
            <a:r>
              <a:rPr lang="de-CH" sz="4800" dirty="0"/>
              <a:t>- Inhaftierung</a:t>
            </a:r>
          </a:p>
        </p:txBody>
      </p:sp>
    </p:spTree>
    <p:extLst>
      <p:ext uri="{BB962C8B-B14F-4D97-AF65-F5344CB8AC3E}">
        <p14:creationId xmlns:p14="http://schemas.microsoft.com/office/powerpoint/2010/main" val="1482670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F808CF8-D775-4260-BD62-34C76884D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77620"/>
          </a:xfrm>
        </p:spPr>
        <p:txBody>
          <a:bodyPr>
            <a:normAutofit/>
          </a:bodyPr>
          <a:lstStyle/>
          <a:p>
            <a:r>
              <a:rPr lang="de-CH" sz="4800" b="1" dirty="0"/>
              <a:t>Heiko</a:t>
            </a:r>
            <a:r>
              <a:rPr lang="de-CH" sz="4800" dirty="0"/>
              <a:t/>
            </a:r>
            <a:br>
              <a:rPr lang="de-CH" sz="4800" dirty="0"/>
            </a:br>
            <a:r>
              <a:rPr lang="de-CH" sz="4800" dirty="0"/>
              <a:t/>
            </a:r>
            <a:br>
              <a:rPr lang="de-CH" sz="4800" dirty="0"/>
            </a:br>
            <a:r>
              <a:rPr lang="de-CH" sz="4800" dirty="0"/>
              <a:t>Vorgeschichte</a:t>
            </a:r>
            <a:br>
              <a:rPr lang="de-CH" sz="4800" dirty="0"/>
            </a:br>
            <a:r>
              <a:rPr lang="de-CH" sz="4800" dirty="0"/>
              <a:t/>
            </a:r>
            <a:br>
              <a:rPr lang="de-CH" sz="4800" dirty="0"/>
            </a:br>
            <a:r>
              <a:rPr lang="de-CH" sz="4800" dirty="0"/>
              <a:t>Wohnungsverlust</a:t>
            </a:r>
            <a:br>
              <a:rPr lang="de-CH" sz="4800" dirty="0"/>
            </a:br>
            <a:r>
              <a:rPr lang="de-CH" sz="4800" dirty="0"/>
              <a:t/>
            </a:r>
            <a:br>
              <a:rPr lang="de-CH" sz="4800" dirty="0"/>
            </a:br>
            <a:r>
              <a:rPr lang="de-CH" sz="4800" dirty="0"/>
              <a:t>Obdachlosigkeit</a:t>
            </a:r>
            <a:br>
              <a:rPr lang="de-CH" sz="4800" dirty="0"/>
            </a:br>
            <a:r>
              <a:rPr lang="de-CH" sz="4800" dirty="0"/>
              <a:t/>
            </a:r>
            <a:br>
              <a:rPr lang="de-CH" sz="4800" dirty="0"/>
            </a:br>
            <a:r>
              <a:rPr lang="de-CH" sz="4800" dirty="0"/>
              <a:t>Wohnung</a:t>
            </a:r>
          </a:p>
        </p:txBody>
      </p:sp>
    </p:spTree>
    <p:extLst>
      <p:ext uri="{BB962C8B-B14F-4D97-AF65-F5344CB8AC3E}">
        <p14:creationId xmlns:p14="http://schemas.microsoft.com/office/powerpoint/2010/main" val="6984877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3564C79-AECF-461A-85DF-F58C9B14D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11176"/>
          </a:xfrm>
        </p:spPr>
        <p:txBody>
          <a:bodyPr>
            <a:normAutofit/>
          </a:bodyPr>
          <a:lstStyle/>
          <a:p>
            <a:r>
              <a:rPr lang="de-CH" sz="6000" dirty="0"/>
              <a:t>Obdachlosigkeit als Alltag</a:t>
            </a:r>
            <a:br>
              <a:rPr lang="de-CH" sz="6000" dirty="0"/>
            </a:br>
            <a:r>
              <a:rPr lang="de-CH" sz="6000" dirty="0"/>
              <a:t/>
            </a:r>
            <a:br>
              <a:rPr lang="de-CH" sz="6000" dirty="0"/>
            </a:br>
            <a:r>
              <a:rPr lang="de-CH" sz="6000" dirty="0"/>
              <a:t>Was sind die Stressfaktoren?</a:t>
            </a:r>
            <a:br>
              <a:rPr lang="de-CH" sz="6000" dirty="0"/>
            </a:br>
            <a:r>
              <a:rPr lang="de-CH" sz="6000" dirty="0"/>
              <a:t/>
            </a:r>
            <a:br>
              <a:rPr lang="de-CH" sz="6000" dirty="0"/>
            </a:br>
            <a:r>
              <a:rPr lang="de-CH" sz="6000" dirty="0"/>
              <a:t>Erfahrungen mit institutionellem Wohnen (Notschlafstelle)</a:t>
            </a:r>
          </a:p>
        </p:txBody>
      </p:sp>
    </p:spTree>
    <p:extLst>
      <p:ext uri="{BB962C8B-B14F-4D97-AF65-F5344CB8AC3E}">
        <p14:creationId xmlns:p14="http://schemas.microsoft.com/office/powerpoint/2010/main" val="2314307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F6990B8-57BB-4490-9332-431BF3547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9073"/>
            <a:ext cx="10515600" cy="5568315"/>
          </a:xfrm>
        </p:spPr>
        <p:txBody>
          <a:bodyPr>
            <a:noAutofit/>
          </a:bodyPr>
          <a:lstStyle/>
          <a:p>
            <a:pPr algn="ctr"/>
            <a:r>
              <a:rPr lang="de-CH" sz="15000" b="1" dirty="0"/>
              <a:t>Wieso </a:t>
            </a:r>
            <a:br>
              <a:rPr lang="de-CH" sz="15000" b="1" dirty="0"/>
            </a:br>
            <a:r>
              <a:rPr lang="de-CH" sz="15000" b="1" dirty="0"/>
              <a:t>Housing First?</a:t>
            </a:r>
          </a:p>
        </p:txBody>
      </p:sp>
    </p:spTree>
    <p:extLst>
      <p:ext uri="{BB962C8B-B14F-4D97-AF65-F5344CB8AC3E}">
        <p14:creationId xmlns:p14="http://schemas.microsoft.com/office/powerpoint/2010/main" val="33897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440E6B4-38D3-4A46-B751-D0F280DE6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02940"/>
          </a:xfrm>
        </p:spPr>
        <p:txBody>
          <a:bodyPr>
            <a:normAutofit/>
          </a:bodyPr>
          <a:lstStyle/>
          <a:p>
            <a:r>
              <a:rPr lang="de-CH" sz="6600" dirty="0"/>
              <a:t>Weil jede </a:t>
            </a:r>
            <a:r>
              <a:rPr lang="de-CH" sz="6600" b="1" dirty="0"/>
              <a:t>Lunge Luft </a:t>
            </a:r>
            <a:r>
              <a:rPr lang="de-CH" sz="6600" dirty="0"/>
              <a:t>braucht</a:t>
            </a:r>
            <a:br>
              <a:rPr lang="de-CH" sz="6600" dirty="0"/>
            </a:br>
            <a:r>
              <a:rPr lang="de-CH" sz="6600" dirty="0"/>
              <a:t/>
            </a:r>
            <a:br>
              <a:rPr lang="de-CH" sz="6600" dirty="0"/>
            </a:br>
            <a:r>
              <a:rPr lang="de-CH" sz="6600" dirty="0"/>
              <a:t>jeder </a:t>
            </a:r>
            <a:r>
              <a:rPr lang="de-CH" sz="6600" b="1" dirty="0"/>
              <a:t>Magen</a:t>
            </a:r>
            <a:r>
              <a:rPr lang="de-CH" sz="6600" dirty="0"/>
              <a:t> zu </a:t>
            </a:r>
            <a:r>
              <a:rPr lang="de-CH" sz="6600" b="1" dirty="0"/>
              <a:t>trinken</a:t>
            </a:r>
            <a:r>
              <a:rPr lang="de-CH" sz="6600" dirty="0"/>
              <a:t> und </a:t>
            </a:r>
            <a:r>
              <a:rPr lang="de-CH" sz="6600" b="1" dirty="0"/>
              <a:t>essen</a:t>
            </a:r>
            <a:r>
              <a:rPr lang="de-CH" sz="6600" dirty="0"/>
              <a:t/>
            </a:r>
            <a:br>
              <a:rPr lang="de-CH" sz="6600" dirty="0"/>
            </a:br>
            <a:r>
              <a:rPr lang="de-CH" sz="6600" dirty="0"/>
              <a:t/>
            </a:r>
            <a:br>
              <a:rPr lang="de-CH" sz="6600" dirty="0"/>
            </a:br>
            <a:r>
              <a:rPr lang="de-CH" sz="6600" dirty="0"/>
              <a:t>und jeder </a:t>
            </a:r>
            <a:r>
              <a:rPr lang="de-CH" sz="6600" b="1" dirty="0"/>
              <a:t>Kopf</a:t>
            </a:r>
            <a:r>
              <a:rPr lang="de-CH" sz="6600" dirty="0"/>
              <a:t> ein </a:t>
            </a:r>
            <a:r>
              <a:rPr lang="de-CH" sz="6600" b="1" dirty="0"/>
              <a:t>Dach</a:t>
            </a:r>
            <a:endParaRPr lang="de-CH" b="1" dirty="0"/>
          </a:p>
        </p:txBody>
      </p:sp>
    </p:spTree>
    <p:extLst>
      <p:ext uri="{BB962C8B-B14F-4D97-AF65-F5344CB8AC3E}">
        <p14:creationId xmlns:p14="http://schemas.microsoft.com/office/powerpoint/2010/main" val="3559199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4D4048D-B714-4D7A-8D9D-82D58B1FA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58694"/>
          </a:xfrm>
        </p:spPr>
        <p:txBody>
          <a:bodyPr>
            <a:noAutofit/>
          </a:bodyPr>
          <a:lstStyle/>
          <a:p>
            <a:pPr algn="ctr"/>
            <a:r>
              <a:rPr lang="de-CH" sz="7200" b="1" dirty="0"/>
              <a:t>Besten Dank für Ihre Aufmerksamkeit.</a:t>
            </a:r>
            <a:br>
              <a:rPr lang="de-CH" sz="7200" b="1" dirty="0"/>
            </a:br>
            <a:r>
              <a:rPr lang="de-CH" sz="7200" b="1" dirty="0"/>
              <a:t/>
            </a:r>
            <a:br>
              <a:rPr lang="de-CH" sz="7200" b="1" dirty="0"/>
            </a:br>
            <a:r>
              <a:rPr lang="de-CH" sz="7200" b="1" dirty="0"/>
              <a:t>Wir hoffen, Sie können etwas für Ihren Alltag mitnehmen.</a:t>
            </a:r>
          </a:p>
        </p:txBody>
      </p:sp>
    </p:spTree>
    <p:extLst>
      <p:ext uri="{BB962C8B-B14F-4D97-AF65-F5344CB8AC3E}">
        <p14:creationId xmlns:p14="http://schemas.microsoft.com/office/powerpoint/2010/main" val="1259835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xmlns="" id="{5D56C694-B584-4187-A90A-35BD5D87C7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7204" y="643467"/>
            <a:ext cx="7737591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237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xmlns="" id="{08F0A091-6D85-42EF-AEC2-3011DAC235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733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335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xmlns="" id="{44A98DB0-076F-43BF-A779-C3E379455B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001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30CF29E9-E434-4C29-9DE9-A13995F61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47642"/>
          </a:xfrm>
        </p:spPr>
        <p:txBody>
          <a:bodyPr>
            <a:noAutofit/>
          </a:bodyPr>
          <a:lstStyle/>
          <a:p>
            <a:pPr algn="ctr"/>
            <a:r>
              <a:rPr lang="de-CH" sz="4000" dirty="0"/>
              <a:t>Institutionen aus den Bereichen Armutsbekämpfung, Schadensminderung und Selbsthilfe </a:t>
            </a:r>
            <a:br>
              <a:rPr lang="de-CH" sz="4000" dirty="0"/>
            </a:br>
            <a:r>
              <a:rPr lang="de-CH" sz="4000" dirty="0"/>
              <a:t/>
            </a:r>
            <a:br>
              <a:rPr lang="de-CH" sz="4000" dirty="0"/>
            </a:br>
            <a:r>
              <a:rPr lang="de-CH" sz="4000" dirty="0"/>
              <a:t>Gruppen, die von Massenkündigung bedroht sind</a:t>
            </a:r>
            <a:br>
              <a:rPr lang="de-CH" sz="4000" dirty="0"/>
            </a:br>
            <a:r>
              <a:rPr lang="de-CH" sz="4000" dirty="0"/>
              <a:t/>
            </a:r>
            <a:br>
              <a:rPr lang="de-CH" sz="4000" dirty="0"/>
            </a:br>
            <a:r>
              <a:rPr lang="de-CH" sz="4000" dirty="0"/>
              <a:t>anderweitig politisch aktive Menschen </a:t>
            </a:r>
            <a:br>
              <a:rPr lang="de-CH" sz="4000" dirty="0"/>
            </a:br>
            <a:r>
              <a:rPr lang="de-CH" sz="4000" dirty="0"/>
              <a:t/>
            </a:r>
            <a:br>
              <a:rPr lang="de-CH" sz="4000" dirty="0"/>
            </a:br>
            <a:r>
              <a:rPr lang="de-CH" sz="8000" b="1" dirty="0"/>
              <a:t>Netzwerk Wohnungsnot</a:t>
            </a:r>
            <a:endParaRPr lang="de-CH" sz="8000" dirty="0"/>
          </a:p>
        </p:txBody>
      </p:sp>
    </p:spTree>
    <p:extLst>
      <p:ext uri="{BB962C8B-B14F-4D97-AF65-F5344CB8AC3E}">
        <p14:creationId xmlns:p14="http://schemas.microsoft.com/office/powerpoint/2010/main" val="455752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7E46C98-27C0-44E5-8036-FF4FEBA96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94398"/>
          </a:xfrm>
        </p:spPr>
        <p:txBody>
          <a:bodyPr>
            <a:normAutofit fontScale="90000"/>
          </a:bodyPr>
          <a:lstStyle/>
          <a:p>
            <a:r>
              <a:rPr lang="de-CH" sz="4800" dirty="0"/>
              <a:t>Netzwerk Wohnungsnot</a:t>
            </a:r>
            <a:br>
              <a:rPr lang="de-CH" sz="4800" dirty="0"/>
            </a:br>
            <a:r>
              <a:rPr lang="de-CH" sz="4800" dirty="0"/>
              <a:t>Verwaltung</a:t>
            </a:r>
            <a:br>
              <a:rPr lang="de-CH" sz="4800" dirty="0"/>
            </a:br>
            <a:r>
              <a:rPr lang="de-CH" sz="4800" dirty="0"/>
              <a:t>Wohnbegleitung</a:t>
            </a:r>
            <a:br>
              <a:rPr lang="de-CH" sz="4800" dirty="0"/>
            </a:br>
            <a:r>
              <a:rPr lang="de-CH" sz="4800" dirty="0"/>
              <a:t>Betroffene</a:t>
            </a:r>
            <a:br>
              <a:rPr lang="de-CH" sz="4800" dirty="0"/>
            </a:br>
            <a:r>
              <a:rPr lang="de-CH" sz="4800"/>
              <a:t>Fachstellen Psychiatrie / Sucht</a:t>
            </a:r>
            <a:r>
              <a:rPr lang="de-CH" sz="4800" dirty="0"/>
              <a:t/>
            </a:r>
            <a:br>
              <a:rPr lang="de-CH" sz="4800" dirty="0"/>
            </a:br>
            <a:r>
              <a:rPr lang="de-CH" sz="4800" dirty="0"/>
              <a:t>Stiftungen</a:t>
            </a:r>
            <a:br>
              <a:rPr lang="de-CH" sz="4800" dirty="0"/>
            </a:br>
            <a:r>
              <a:rPr lang="de-CH" sz="4800" dirty="0"/>
              <a:t>Genossenschaften</a:t>
            </a:r>
            <a:br>
              <a:rPr lang="de-CH" sz="4800" dirty="0"/>
            </a:br>
            <a:r>
              <a:rPr lang="de-CH" sz="4800" dirty="0"/>
              <a:t>u.v.m.</a:t>
            </a:r>
            <a:br>
              <a:rPr lang="de-CH" sz="4800" dirty="0"/>
            </a:br>
            <a:r>
              <a:rPr lang="de-CH" sz="4800" dirty="0"/>
              <a:t/>
            </a:r>
            <a:br>
              <a:rPr lang="de-CH" sz="4800" dirty="0"/>
            </a:br>
            <a:r>
              <a:rPr lang="de-CH" sz="4800" b="1" dirty="0"/>
              <a:t>Handeln gemeinsam und lösungsorientiert</a:t>
            </a:r>
          </a:p>
        </p:txBody>
      </p:sp>
    </p:spTree>
    <p:extLst>
      <p:ext uri="{BB962C8B-B14F-4D97-AF65-F5344CB8AC3E}">
        <p14:creationId xmlns:p14="http://schemas.microsoft.com/office/powerpoint/2010/main" val="2891599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Breitbild</PresentationFormat>
  <Paragraphs>10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</vt:lpstr>
      <vt:lpstr>Heiko Schmitz Sozialer Stadtrundgang Surprise  Michel Steiner Schwarzer Peter – Verein für Gassenarbeit</vt:lpstr>
      <vt:lpstr>Wieso  Housing First?</vt:lpstr>
      <vt:lpstr>Weil jede Lunge Luft braucht  jeder Magen zu trinken und essen  und jeder Kopf ein Dach</vt:lpstr>
      <vt:lpstr>Besten Dank für Ihre Aufmerksamkeit.  Wir hoffen, Sie können etwas für Ihren Alltag mitnehmen.</vt:lpstr>
      <vt:lpstr>PowerPoint-Präsentation</vt:lpstr>
      <vt:lpstr>PowerPoint-Präsentation</vt:lpstr>
      <vt:lpstr>PowerPoint-Präsentation</vt:lpstr>
      <vt:lpstr>Institutionen aus den Bereichen Armutsbekämpfung, Schadensminderung und Selbsthilfe   Gruppen, die von Massenkündigung bedroht sind  anderweitig politisch aktive Menschen   Netzwerk Wohnungsnot</vt:lpstr>
      <vt:lpstr>Netzwerk Wohnungsnot Verwaltung Wohnbegleitung Betroffene Fachstellen Psychiatrie / Sucht Stiftungen Genossenschaften u.v.m.  Handeln gemeinsam und lösungsorientiert</vt:lpstr>
      <vt:lpstr>WER ist betroffen?  WER baut Wohnraum?  WER stellt Wohnraum zur Verfügung?  WER vermittelt Wohnraum?  WER bietet Begleitung an?  WER finanziert das alles?</vt:lpstr>
      <vt:lpstr>Gründe für Wohnungsverlust:  - Verlust des Arbeitsplatzes, Konkurs - Beziehungsprobleme, Trennung - Gesundheitsprobleme - Kündigung / Ende des Mietvertrags - Finanzielle Probleme - Spital- / Psychiatrieaufenthalt - Inhaftierung</vt:lpstr>
      <vt:lpstr>Heiko  Vorgeschichte  Wohnungsverlust  Obdachlosigkeit  Wohnung</vt:lpstr>
      <vt:lpstr>Obdachlosigkeit als Alltag  Was sind die Stressfaktoren?  Erfahrungen mit institutionellem Wohnen (Notschlafstelle)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Heiko Schmitz Sozialer Stadtrundgang Surprise  Michel Steiner Schwarzer Peter – Verein für Gassenarbeit</dc:title>
  <dc:creator>Team</dc:creator>
  <cp:lastModifiedBy>Team</cp:lastModifiedBy>
  <cp:revision>17</cp:revision>
  <cp:lastPrinted>2019-04-10T09:11:30Z</cp:lastPrinted>
  <dcterms:created xsi:type="dcterms:W3CDTF">2019-04-09T06:37:39Z</dcterms:created>
  <dcterms:modified xsi:type="dcterms:W3CDTF">2019-04-10T09:12:03Z</dcterms:modified>
</cp:coreProperties>
</file>